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08" y="360"/>
      </p:cViewPr>
      <p:guideLst/>
    </p:cSldViewPr>
  </p:slide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E00256-0DC2-47CB-85B5-0CA2D654A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18D434-13EF-40D8-BFE9-085B41AB0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A10B73-9810-4E81-98B5-5D0F12F72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0EEAFB-4138-4D50-8A06-57686717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369645-0D08-4E6C-AE75-D3E8DF8D4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51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B0930F-DD78-43A9-8790-042FFA809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331BC8-1547-4C9F-B95F-3770BDCCC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D1A4C9-8F7D-474E-A01E-4CBEAFCD4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2AC17E-A7F1-451B-9C45-BAA77B8DC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354726-7FB0-4817-B3D3-C860A0C2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32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5CDF3D5-DC7E-4B6F-BEA9-66191C80C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3877CB-6BD8-4AD7-93CC-7FEC1971C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F62484-BCF9-49F6-952C-79AFB16CB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124A0C-8FCE-4FCD-A247-BBD56BEC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3EE620-B2CA-4C09-B222-586867DAF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07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6C03C-1754-4F24-AB89-9E1C8D34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ED9BA4-67FD-419A-8107-7435A8D4C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D97717-6FAE-4880-94F8-985860588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DCFA3C-CE3A-4F70-BC11-7E671D92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84902B-AE69-4AA8-91F4-BD59CD11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93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A9F07-6045-41BF-9755-28DD49392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87E868-297A-4BC7-928A-E7E613CE3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F5D234-303E-4849-923F-73DFF7A5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24D187-AE8F-4942-8FAB-AF2E48628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61C49D-AEF8-4162-80B0-61D2E598A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1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C6A6E-6677-435F-B4D8-75DAC7E36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86C3AC-41E5-4556-B0A8-71782E1298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7A5DAF-067B-49F9-80DE-044C66E81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2FD72C-9F6E-42E2-B9FD-632E1F23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3B0EAC-9EF8-4945-A51C-7A987BE1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9CF1B2-52B6-4340-9CE7-55F25137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37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1AEFCD-4747-49FA-83E7-354ACF708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65236D-E2EA-4189-B2F5-AB30FC22E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4AD60D-EF87-40FC-896F-791F4A1CB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A4224DC-9049-4D1F-A360-033098FAFB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4CDE965-C88A-40E5-A9EF-6A456C25A7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FEE567E-9B05-4DAA-B0A7-B5819699E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124126-D063-4F70-8C30-03673581D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5D2C19-226D-46E8-84B7-DCEF61D3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4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7E78AA-994B-44C9-81B7-BF1BC4DE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748C6DC-5DEC-4F17-9D53-14EBEED29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C5A9CD-C030-4C12-B6A1-F1D77D83E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F16820-BE10-44F8-9594-2293C8A6A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60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05A686-F5AF-40FA-848A-1F9D34E11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ED278F-61BA-49E8-A033-75FD9BA0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EFF699-CB4B-4B31-9C04-10865841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4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387192-3080-42F7-B140-FA430386A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09CB5D-76D0-4310-9448-C71474718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F74304-05BA-4FA1-9D30-358D9497B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C843DC-4FCD-47BF-B4AF-60CF19AE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F940CE-EB97-4A51-A7C9-5F111FF3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54319F-9790-4328-85AD-339162FE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19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4E13AD-64E4-4A3D-B4F3-78C9A38AE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0C0391-A21F-45CD-B8C3-2410BE322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BC751A-730F-4DF8-BE19-9CD98B644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00F027-56B9-4446-8676-5F0B813F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94ED10-0BAF-4475-A514-E7D5DFC7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6994E4-03BA-4EFC-90F1-7576621C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29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4973AF1-7E46-49FD-8FA4-1E88895E5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DF56DC-C9D8-4B74-A5BE-9C76D13D5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5F43FE-ED10-4819-9435-D14CD1ADE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38F2B-067E-47BA-9B7F-E8B8B64A90F3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BC8663-1BF8-46A7-91EC-AE3E16FA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0B25F4-01D6-41A8-8D4C-E2E5E17CF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6CAB3-2D6D-47E5-BDE0-84D272D7DD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68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060C12C-C983-40FB-859D-FBD0B98F56F0}"/>
              </a:ext>
            </a:extLst>
          </p:cNvPr>
          <p:cNvGrpSpPr/>
          <p:nvPr/>
        </p:nvGrpSpPr>
        <p:grpSpPr>
          <a:xfrm>
            <a:off x="3542072" y="1079092"/>
            <a:ext cx="4787402" cy="4439347"/>
            <a:chOff x="1406248" y="304855"/>
            <a:chExt cx="4787402" cy="4439347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31F0C7C3-4F8D-422C-80B3-DECD2CD8D58E}"/>
                </a:ext>
              </a:extLst>
            </p:cNvPr>
            <p:cNvGrpSpPr/>
            <p:nvPr/>
          </p:nvGrpSpPr>
          <p:grpSpPr>
            <a:xfrm>
              <a:off x="1406248" y="304855"/>
              <a:ext cx="3612089" cy="2861148"/>
              <a:chOff x="1265366" y="333479"/>
              <a:chExt cx="4648200" cy="3681855"/>
            </a:xfrm>
          </p:grpSpPr>
          <p:graphicFrame>
            <p:nvGraphicFramePr>
              <p:cNvPr id="4" name="オブジェクト 3">
                <a:extLst>
                  <a:ext uri="{FF2B5EF4-FFF2-40B4-BE49-F238E27FC236}">
                    <a16:creationId xmlns:a16="http://schemas.microsoft.com/office/drawing/2014/main" id="{3A211D4F-2BCC-473C-BD75-DEF5A75C3E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15532211"/>
                  </p:ext>
                </p:extLst>
              </p:nvPr>
            </p:nvGraphicFramePr>
            <p:xfrm>
              <a:off x="1265366" y="333479"/>
              <a:ext cx="4648200" cy="185110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8" r:id="rId3" imgW="6856920" imgH="2729880" progId="">
                      <p:embed/>
                    </p:oleObj>
                  </mc:Choice>
                  <mc:Fallback>
                    <p:oleObj r:id="rId3" imgW="6856920" imgH="2729880" progId="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265366" y="333479"/>
                            <a:ext cx="4648200" cy="185110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" name="オブジェクト 4">
                <a:extLst>
                  <a:ext uri="{FF2B5EF4-FFF2-40B4-BE49-F238E27FC236}">
                    <a16:creationId xmlns:a16="http://schemas.microsoft.com/office/drawing/2014/main" id="{B7A576FA-EBC6-4158-A02A-66CA3AF60DC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53141159"/>
                  </p:ext>
                </p:extLst>
              </p:nvPr>
            </p:nvGraphicFramePr>
            <p:xfrm>
              <a:off x="1265366" y="2184580"/>
              <a:ext cx="4648200" cy="18307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9" r:id="rId5" imgW="6933240" imgH="2729880" progId="">
                      <p:embed/>
                    </p:oleObj>
                  </mc:Choice>
                  <mc:Fallback>
                    <p:oleObj r:id="rId5" imgW="6933240" imgH="2729880" progId="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265366" y="2184580"/>
                            <a:ext cx="4648200" cy="1830754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1604BA80-1E74-4C30-B9FA-94EE51D91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936641" y="1024095"/>
              <a:ext cx="3581895" cy="2861148"/>
            </a:xfrm>
            <a:prstGeom prst="rect">
              <a:avLst/>
            </a:prstGeom>
            <a:ln w="19050">
              <a:solidFill>
                <a:schemeClr val="bg1"/>
              </a:solidFill>
            </a:ln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1ADF6D7D-91E0-464C-AC2E-55B6B6BC92E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436839" y="1743335"/>
              <a:ext cx="3756811" cy="3000867"/>
            </a:xfrm>
            <a:prstGeom prst="rect">
              <a:avLst/>
            </a:prstGeom>
            <a:ln w="19050">
              <a:solidFill>
                <a:schemeClr val="bg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672661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DF</dc:creator>
  <cp:lastModifiedBy>情報連携統括本部</cp:lastModifiedBy>
  <cp:revision>4</cp:revision>
  <dcterms:created xsi:type="dcterms:W3CDTF">2020-07-09T07:58:15Z</dcterms:created>
  <dcterms:modified xsi:type="dcterms:W3CDTF">2020-07-10T00:50:38Z</dcterms:modified>
</cp:coreProperties>
</file>